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47010" y="289751"/>
            <a:ext cx="16257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FDD8A0-E215-3231-755F-7E027B118812}"/>
              </a:ext>
            </a:extLst>
          </p:cNvPr>
          <p:cNvSpPr/>
          <p:nvPr/>
        </p:nvSpPr>
        <p:spPr>
          <a:xfrm>
            <a:off x="349162" y="3791806"/>
            <a:ext cx="166263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صور الأنشطة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A2EF57-D237-8A3A-1E67-3F690A0C263A}"/>
              </a:ext>
            </a:extLst>
          </p:cNvPr>
          <p:cNvSpPr/>
          <p:nvPr/>
        </p:nvSpPr>
        <p:spPr>
          <a:xfrm>
            <a:off x="1989056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تسوقوا أساور مزيّنة بالخرز من ميستوتس - طقم من 2 قطع للنساء أونلاين |  سنتربوينت الإمارات">
            <a:extLst>
              <a:ext uri="{FF2B5EF4-FFF2-40B4-BE49-F238E27FC236}">
                <a16:creationId xmlns:a16="http://schemas.microsoft.com/office/drawing/2014/main" id="{ED7512A2-8C25-E546-3E51-E65B27088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427" y="2133600"/>
            <a:ext cx="2499897" cy="27829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لوحة متجر لوحات ديكور وطباعة حسب الطلب ,براند سعودي صناعة محلية">
            <a:extLst>
              <a:ext uri="{FF2B5EF4-FFF2-40B4-BE49-F238E27FC236}">
                <a16:creationId xmlns:a16="http://schemas.microsoft.com/office/drawing/2014/main" id="{46CBECAE-F731-C094-81DB-06DF883B2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955" y="2133600"/>
            <a:ext cx="2499897" cy="27829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716CCC0-543C-DDAB-B0B0-C84E2760F616}"/>
              </a:ext>
            </a:extLst>
          </p:cNvPr>
          <p:cNvSpPr/>
          <p:nvPr/>
        </p:nvSpPr>
        <p:spPr>
          <a:xfrm>
            <a:off x="7271718" y="5652100"/>
            <a:ext cx="2809461" cy="33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تصميم لوحة جدارية </a:t>
            </a:r>
            <a:endParaRPr kumimoji="0" lang="en-US" sz="16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4AD8F7-BAB3-3636-8B94-0C1FBB7FDA8D}"/>
              </a:ext>
            </a:extLst>
          </p:cNvPr>
          <p:cNvSpPr/>
          <p:nvPr/>
        </p:nvSpPr>
        <p:spPr>
          <a:xfrm>
            <a:off x="3326815" y="5652100"/>
            <a:ext cx="2809461" cy="33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تشكيل الأساور </a:t>
            </a:r>
            <a:endParaRPr kumimoji="0" lang="en-US" sz="16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567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1E009A-E0C1-4869-A5D6-81B935FA3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5553</TotalTime>
  <Words>19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2024-01-04T04:40:50Z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